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862" r:id="rId2"/>
    <p:sldMasterId id="2147483874" r:id="rId3"/>
    <p:sldMasterId id="2147483892" r:id="rId4"/>
    <p:sldMasterId id="2147483910" r:id="rId5"/>
    <p:sldMasterId id="2147483945" r:id="rId6"/>
    <p:sldMasterId id="2147483962" r:id="rId7"/>
    <p:sldMasterId id="2147483992" r:id="rId8"/>
    <p:sldMasterId id="2147484010" r:id="rId9"/>
  </p:sldMasterIdLst>
  <p:sldIdLst>
    <p:sldId id="256" r:id="rId10"/>
    <p:sldId id="280" r:id="rId11"/>
    <p:sldId id="294" r:id="rId12"/>
    <p:sldId id="281" r:id="rId13"/>
    <p:sldId id="295" r:id="rId14"/>
    <p:sldId id="292" r:id="rId15"/>
    <p:sldId id="296" r:id="rId16"/>
    <p:sldId id="297" r:id="rId17"/>
    <p:sldId id="298" r:id="rId18"/>
    <p:sldId id="283" r:id="rId19"/>
    <p:sldId id="284" r:id="rId20"/>
    <p:sldId id="291" r:id="rId21"/>
    <p:sldId id="299" r:id="rId22"/>
    <p:sldId id="290" r:id="rId23"/>
    <p:sldId id="285" r:id="rId24"/>
    <p:sldId id="262" r:id="rId25"/>
    <p:sldId id="300" r:id="rId26"/>
    <p:sldId id="274" r:id="rId27"/>
    <p:sldId id="301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1" autoAdjust="0"/>
    <p:restoredTop sz="94660"/>
  </p:normalViewPr>
  <p:slideViewPr>
    <p:cSldViewPr>
      <p:cViewPr varScale="1">
        <p:scale>
          <a:sx n="74" d="100"/>
          <a:sy n="74" d="100"/>
        </p:scale>
        <p:origin x="4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F806E-D1CA-46D0-959F-98D2A55C29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3248D-146B-4B85-856D-86AE12B831E2}">
      <dgm:prSet phldrT="[Text]" custT="1"/>
      <dgm:spPr/>
      <dgm:t>
        <a:bodyPr/>
        <a:lstStyle/>
        <a:p>
          <a:r>
            <a:rPr lang="en-US" sz="6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ফরজ</a:t>
          </a:r>
          <a:endParaRPr lang="en-US" sz="6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EFF7C6-0F46-4E69-AD21-96E980DB5B2D}" type="parTrans" cxnId="{E07D3EB7-DD92-4586-8D59-FF59231E19AE}">
      <dgm:prSet/>
      <dgm:spPr/>
      <dgm:t>
        <a:bodyPr/>
        <a:lstStyle/>
        <a:p>
          <a:endParaRPr lang="en-US"/>
        </a:p>
      </dgm:t>
    </dgm:pt>
    <dgm:pt modelId="{24553741-83E4-44C7-8368-376FA60A1816}" type="sibTrans" cxnId="{E07D3EB7-DD92-4586-8D59-FF59231E19AE}">
      <dgm:prSet/>
      <dgm:spPr/>
      <dgm:t>
        <a:bodyPr/>
        <a:lstStyle/>
        <a:p>
          <a:endParaRPr lang="en-US"/>
        </a:p>
      </dgm:t>
    </dgm:pt>
    <dgm:pt modelId="{C595AE75-6116-44D1-AC35-548BA459C1A9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ইহরাম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বাঁধা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33D7C7-7A27-43A9-813E-87FB1CD9EA18}" type="parTrans" cxnId="{C89A8E29-A0FB-405B-A693-135E2C685EAE}">
      <dgm:prSet/>
      <dgm:spPr/>
      <dgm:t>
        <a:bodyPr/>
        <a:lstStyle/>
        <a:p>
          <a:endParaRPr lang="en-US"/>
        </a:p>
      </dgm:t>
    </dgm:pt>
    <dgm:pt modelId="{80E1DA3E-CFFF-45F5-A592-196658A5D284}" type="sibTrans" cxnId="{C89A8E29-A0FB-405B-A693-135E2C685EAE}">
      <dgm:prSet/>
      <dgm:spPr/>
      <dgm:t>
        <a:bodyPr/>
        <a:lstStyle/>
        <a:p>
          <a:endParaRPr lang="en-US"/>
        </a:p>
      </dgm:t>
    </dgm:pt>
    <dgm:pt modelId="{B35BBCD1-CB66-4F43-A3B4-C730B2C5DBE5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আরাফার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ময়দান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D80BCB-D971-441A-9C71-D58C3039E2B5}" type="parTrans" cxnId="{E632F832-FF10-481F-ADA6-F7E441FF2610}">
      <dgm:prSet/>
      <dgm:spPr/>
      <dgm:t>
        <a:bodyPr/>
        <a:lstStyle/>
        <a:p>
          <a:endParaRPr lang="en-US"/>
        </a:p>
      </dgm:t>
    </dgm:pt>
    <dgm:pt modelId="{AC1D8E9B-76E8-4406-829B-7EFBDC38AFF4}" type="sibTrans" cxnId="{E632F832-FF10-481F-ADA6-F7E441FF2610}">
      <dgm:prSet/>
      <dgm:spPr/>
      <dgm:t>
        <a:bodyPr/>
        <a:lstStyle/>
        <a:p>
          <a:endParaRPr lang="en-US"/>
        </a:p>
      </dgm:t>
    </dgm:pt>
    <dgm:pt modelId="{6F8E5959-FD38-4ABA-A2F5-2F9C075A066D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তাওয়াফে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যিয়ারত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3449B1-2B9D-41B4-AC56-BFB321063A4D}" type="parTrans" cxnId="{9A1D71BB-594C-438C-A4C9-15EEB9DB0A20}">
      <dgm:prSet/>
      <dgm:spPr/>
      <dgm:t>
        <a:bodyPr/>
        <a:lstStyle/>
        <a:p>
          <a:endParaRPr lang="en-US"/>
        </a:p>
      </dgm:t>
    </dgm:pt>
    <dgm:pt modelId="{2BAB908D-A969-4456-A5FC-64B02DB36001}" type="sibTrans" cxnId="{9A1D71BB-594C-438C-A4C9-15EEB9DB0A20}">
      <dgm:prSet/>
      <dgm:spPr/>
      <dgm:t>
        <a:bodyPr/>
        <a:lstStyle/>
        <a:p>
          <a:endParaRPr lang="en-US"/>
        </a:p>
      </dgm:t>
    </dgm:pt>
    <dgm:pt modelId="{D4D70A08-3B47-45E2-87E4-1A04C60E980B}" type="pres">
      <dgm:prSet presAssocID="{A93F806E-D1CA-46D0-959F-98D2A55C29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15022-876B-4079-BD56-6C7B87077C38}" type="pres">
      <dgm:prSet presAssocID="{7433248D-146B-4B85-856D-86AE12B831E2}" presName="centerShape" presStyleLbl="node0" presStyleIdx="0" presStyleCnt="1" custScaleX="158842"/>
      <dgm:spPr/>
      <dgm:t>
        <a:bodyPr/>
        <a:lstStyle/>
        <a:p>
          <a:endParaRPr lang="en-US"/>
        </a:p>
      </dgm:t>
    </dgm:pt>
    <dgm:pt modelId="{CDC9BD04-2AAF-448F-8897-3DF3C264750E}" type="pres">
      <dgm:prSet presAssocID="{C595AE75-6116-44D1-AC35-548BA459C1A9}" presName="node" presStyleLbl="node1" presStyleIdx="0" presStyleCnt="3" custScaleX="150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08090-DE09-41CE-A0B0-4A8CAD358140}" type="pres">
      <dgm:prSet presAssocID="{C595AE75-6116-44D1-AC35-548BA459C1A9}" presName="dummy" presStyleCnt="0"/>
      <dgm:spPr/>
    </dgm:pt>
    <dgm:pt modelId="{580AB74F-97AA-4933-A102-A8CE932C777F}" type="pres">
      <dgm:prSet presAssocID="{80E1DA3E-CFFF-45F5-A592-196658A5D28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BEA6024-F97E-49AB-B2FC-703055F26285}" type="pres">
      <dgm:prSet presAssocID="{B35BBCD1-CB66-4F43-A3B4-C730B2C5DBE5}" presName="node" presStyleLbl="node1" presStyleIdx="1" presStyleCnt="3" custScaleX="166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BC4CB-985B-4AE0-9085-52603FE5990E}" type="pres">
      <dgm:prSet presAssocID="{B35BBCD1-CB66-4F43-A3B4-C730B2C5DBE5}" presName="dummy" presStyleCnt="0"/>
      <dgm:spPr/>
    </dgm:pt>
    <dgm:pt modelId="{D028B48E-ACD3-41C1-9FB8-98033B508DD3}" type="pres">
      <dgm:prSet presAssocID="{AC1D8E9B-76E8-4406-829B-7EFBDC38AFF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F459576-1F67-4993-B0BD-14FDA64290EF}" type="pres">
      <dgm:prSet presAssocID="{6F8E5959-FD38-4ABA-A2F5-2F9C075A066D}" presName="node" presStyleLbl="node1" presStyleIdx="2" presStyleCnt="3" custScaleX="154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608B0-5A63-485E-BC90-6C9D551CF64D}" type="pres">
      <dgm:prSet presAssocID="{6F8E5959-FD38-4ABA-A2F5-2F9C075A066D}" presName="dummy" presStyleCnt="0"/>
      <dgm:spPr/>
    </dgm:pt>
    <dgm:pt modelId="{7F4C23D8-1595-4224-8AD8-53072DD0291E}" type="pres">
      <dgm:prSet presAssocID="{2BAB908D-A969-4456-A5FC-64B02DB36001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89A8E29-A0FB-405B-A693-135E2C685EAE}" srcId="{7433248D-146B-4B85-856D-86AE12B831E2}" destId="{C595AE75-6116-44D1-AC35-548BA459C1A9}" srcOrd="0" destOrd="0" parTransId="{A233D7C7-7A27-43A9-813E-87FB1CD9EA18}" sibTransId="{80E1DA3E-CFFF-45F5-A592-196658A5D284}"/>
    <dgm:cxn modelId="{EEDF62C1-57BD-438B-89C8-F12D2D1615E6}" type="presOf" srcId="{C595AE75-6116-44D1-AC35-548BA459C1A9}" destId="{CDC9BD04-2AAF-448F-8897-3DF3C264750E}" srcOrd="0" destOrd="0" presId="urn:microsoft.com/office/officeart/2005/8/layout/radial6"/>
    <dgm:cxn modelId="{4770F75E-909F-43CB-9A14-B90ACA81298A}" type="presOf" srcId="{6F8E5959-FD38-4ABA-A2F5-2F9C075A066D}" destId="{1F459576-1F67-4993-B0BD-14FDA64290EF}" srcOrd="0" destOrd="0" presId="urn:microsoft.com/office/officeart/2005/8/layout/radial6"/>
    <dgm:cxn modelId="{95BB710E-915C-4114-AC2C-ED917E63BEEA}" type="presOf" srcId="{7433248D-146B-4B85-856D-86AE12B831E2}" destId="{08915022-876B-4079-BD56-6C7B87077C38}" srcOrd="0" destOrd="0" presId="urn:microsoft.com/office/officeart/2005/8/layout/radial6"/>
    <dgm:cxn modelId="{9A1D71BB-594C-438C-A4C9-15EEB9DB0A20}" srcId="{7433248D-146B-4B85-856D-86AE12B831E2}" destId="{6F8E5959-FD38-4ABA-A2F5-2F9C075A066D}" srcOrd="2" destOrd="0" parTransId="{4C3449B1-2B9D-41B4-AC56-BFB321063A4D}" sibTransId="{2BAB908D-A969-4456-A5FC-64B02DB36001}"/>
    <dgm:cxn modelId="{E5FA9A7C-E77D-44C3-A80D-19D0659C15C7}" type="presOf" srcId="{A93F806E-D1CA-46D0-959F-98D2A55C29BD}" destId="{D4D70A08-3B47-45E2-87E4-1A04C60E980B}" srcOrd="0" destOrd="0" presId="urn:microsoft.com/office/officeart/2005/8/layout/radial6"/>
    <dgm:cxn modelId="{E2836533-EB76-401E-83DE-0F20346E3B3F}" type="presOf" srcId="{2BAB908D-A969-4456-A5FC-64B02DB36001}" destId="{7F4C23D8-1595-4224-8AD8-53072DD0291E}" srcOrd="0" destOrd="0" presId="urn:microsoft.com/office/officeart/2005/8/layout/radial6"/>
    <dgm:cxn modelId="{36D42BC2-05F9-419E-A46F-39EFD76636FE}" type="presOf" srcId="{80E1DA3E-CFFF-45F5-A592-196658A5D284}" destId="{580AB74F-97AA-4933-A102-A8CE932C777F}" srcOrd="0" destOrd="0" presId="urn:microsoft.com/office/officeart/2005/8/layout/radial6"/>
    <dgm:cxn modelId="{E632F832-FF10-481F-ADA6-F7E441FF2610}" srcId="{7433248D-146B-4B85-856D-86AE12B831E2}" destId="{B35BBCD1-CB66-4F43-A3B4-C730B2C5DBE5}" srcOrd="1" destOrd="0" parTransId="{B6D80BCB-D971-441A-9C71-D58C3039E2B5}" sibTransId="{AC1D8E9B-76E8-4406-829B-7EFBDC38AFF4}"/>
    <dgm:cxn modelId="{96FD07ED-FE0A-48D4-9274-9C471E9D60D8}" type="presOf" srcId="{AC1D8E9B-76E8-4406-829B-7EFBDC38AFF4}" destId="{D028B48E-ACD3-41C1-9FB8-98033B508DD3}" srcOrd="0" destOrd="0" presId="urn:microsoft.com/office/officeart/2005/8/layout/radial6"/>
    <dgm:cxn modelId="{E07D3EB7-DD92-4586-8D59-FF59231E19AE}" srcId="{A93F806E-D1CA-46D0-959F-98D2A55C29BD}" destId="{7433248D-146B-4B85-856D-86AE12B831E2}" srcOrd="0" destOrd="0" parTransId="{80EFF7C6-0F46-4E69-AD21-96E980DB5B2D}" sibTransId="{24553741-83E4-44C7-8368-376FA60A1816}"/>
    <dgm:cxn modelId="{9F4E56B1-4461-4964-8950-F1E32664986B}" type="presOf" srcId="{B35BBCD1-CB66-4F43-A3B4-C730B2C5DBE5}" destId="{2BEA6024-F97E-49AB-B2FC-703055F26285}" srcOrd="0" destOrd="0" presId="urn:microsoft.com/office/officeart/2005/8/layout/radial6"/>
    <dgm:cxn modelId="{C7F90668-46A1-4BD6-99A2-0D2DBEF53341}" type="presParOf" srcId="{D4D70A08-3B47-45E2-87E4-1A04C60E980B}" destId="{08915022-876B-4079-BD56-6C7B87077C38}" srcOrd="0" destOrd="0" presId="urn:microsoft.com/office/officeart/2005/8/layout/radial6"/>
    <dgm:cxn modelId="{32DBE49F-9DE1-4128-A866-A98884195399}" type="presParOf" srcId="{D4D70A08-3B47-45E2-87E4-1A04C60E980B}" destId="{CDC9BD04-2AAF-448F-8897-3DF3C264750E}" srcOrd="1" destOrd="0" presId="urn:microsoft.com/office/officeart/2005/8/layout/radial6"/>
    <dgm:cxn modelId="{1AAE691C-CA18-4DC9-93B8-B29F6EE0C45A}" type="presParOf" srcId="{D4D70A08-3B47-45E2-87E4-1A04C60E980B}" destId="{C4E08090-DE09-41CE-A0B0-4A8CAD358140}" srcOrd="2" destOrd="0" presId="urn:microsoft.com/office/officeart/2005/8/layout/radial6"/>
    <dgm:cxn modelId="{0AE4F2C4-8554-40CC-B72D-0712EFF7621B}" type="presParOf" srcId="{D4D70A08-3B47-45E2-87E4-1A04C60E980B}" destId="{580AB74F-97AA-4933-A102-A8CE932C777F}" srcOrd="3" destOrd="0" presId="urn:microsoft.com/office/officeart/2005/8/layout/radial6"/>
    <dgm:cxn modelId="{D6BC64BB-BD78-4C6C-9A62-197E857555DF}" type="presParOf" srcId="{D4D70A08-3B47-45E2-87E4-1A04C60E980B}" destId="{2BEA6024-F97E-49AB-B2FC-703055F26285}" srcOrd="4" destOrd="0" presId="urn:microsoft.com/office/officeart/2005/8/layout/radial6"/>
    <dgm:cxn modelId="{309AD1EB-4A6F-4DE1-87B7-3A4054DC5723}" type="presParOf" srcId="{D4D70A08-3B47-45E2-87E4-1A04C60E980B}" destId="{437BC4CB-985B-4AE0-9085-52603FE5990E}" srcOrd="5" destOrd="0" presId="urn:microsoft.com/office/officeart/2005/8/layout/radial6"/>
    <dgm:cxn modelId="{076818BA-14A4-4912-935F-5F594957D592}" type="presParOf" srcId="{D4D70A08-3B47-45E2-87E4-1A04C60E980B}" destId="{D028B48E-ACD3-41C1-9FB8-98033B508DD3}" srcOrd="6" destOrd="0" presId="urn:microsoft.com/office/officeart/2005/8/layout/radial6"/>
    <dgm:cxn modelId="{E90E7811-D226-4D17-9DBC-EBF12CC407D9}" type="presParOf" srcId="{D4D70A08-3B47-45E2-87E4-1A04C60E980B}" destId="{1F459576-1F67-4993-B0BD-14FDA64290EF}" srcOrd="7" destOrd="0" presId="urn:microsoft.com/office/officeart/2005/8/layout/radial6"/>
    <dgm:cxn modelId="{88B292D7-AFE2-42CC-A633-743E545A12FB}" type="presParOf" srcId="{D4D70A08-3B47-45E2-87E4-1A04C60E980B}" destId="{8F2608B0-5A63-485E-BC90-6C9D551CF64D}" srcOrd="8" destOrd="0" presId="urn:microsoft.com/office/officeart/2005/8/layout/radial6"/>
    <dgm:cxn modelId="{C10536F4-FB86-45CB-897A-880BB4B0133A}" type="presParOf" srcId="{D4D70A08-3B47-45E2-87E4-1A04C60E980B}" destId="{7F4C23D8-1595-4224-8AD8-53072DD0291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F806E-D1CA-46D0-959F-98D2A55C29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3248D-146B-4B85-856D-86AE12B831E2}">
      <dgm:prSet phldrT="[Text]" custT="1"/>
      <dgm:spPr/>
      <dgm:t>
        <a:bodyPr/>
        <a:lstStyle/>
        <a:p>
          <a:r>
            <a:rPr lang="en-US" sz="4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ওয়াজিব</a:t>
          </a:r>
          <a:endParaRPr lang="en-US" sz="4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EFF7C6-0F46-4E69-AD21-96E980DB5B2D}" type="parTrans" cxnId="{E07D3EB7-DD92-4586-8D59-FF59231E19AE}">
      <dgm:prSet/>
      <dgm:spPr/>
      <dgm:t>
        <a:bodyPr/>
        <a:lstStyle/>
        <a:p>
          <a:endParaRPr lang="en-US"/>
        </a:p>
      </dgm:t>
    </dgm:pt>
    <dgm:pt modelId="{24553741-83E4-44C7-8368-376FA60A1816}" type="sibTrans" cxnId="{E07D3EB7-DD92-4586-8D59-FF59231E19AE}">
      <dgm:prSet/>
      <dgm:spPr/>
      <dgm:t>
        <a:bodyPr/>
        <a:lstStyle/>
        <a:p>
          <a:endParaRPr lang="en-US"/>
        </a:p>
      </dgm:t>
    </dgm:pt>
    <dgm:pt modelId="{C595AE75-6116-44D1-AC35-548BA459C1A9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সাফা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মারওয়া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সাঈ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33D7C7-7A27-43A9-813E-87FB1CD9EA18}" type="parTrans" cxnId="{C89A8E29-A0FB-405B-A693-135E2C685EAE}">
      <dgm:prSet/>
      <dgm:spPr/>
      <dgm:t>
        <a:bodyPr/>
        <a:lstStyle/>
        <a:p>
          <a:endParaRPr lang="en-US"/>
        </a:p>
      </dgm:t>
    </dgm:pt>
    <dgm:pt modelId="{80E1DA3E-CFFF-45F5-A592-196658A5D284}" type="sibTrans" cxnId="{C89A8E29-A0FB-405B-A693-135E2C685EAE}">
      <dgm:prSet/>
      <dgm:spPr/>
      <dgm:t>
        <a:bodyPr/>
        <a:lstStyle/>
        <a:p>
          <a:endParaRPr lang="en-US"/>
        </a:p>
      </dgm:t>
    </dgm:pt>
    <dgm:pt modelId="{A28B07A2-D7C5-4508-ADBF-A90A9E49D41A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কংকর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নিক্ষেপ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D7E26D-4172-4458-9858-AD145350CECD}" type="parTrans" cxnId="{27F1BA0E-1808-4BA3-A19D-ED166693F0D3}">
      <dgm:prSet/>
      <dgm:spPr/>
      <dgm:t>
        <a:bodyPr/>
        <a:lstStyle/>
        <a:p>
          <a:endParaRPr lang="en-US"/>
        </a:p>
      </dgm:t>
    </dgm:pt>
    <dgm:pt modelId="{A99C5149-B8CF-4A9A-8D78-7F46E827D7E4}" type="sibTrans" cxnId="{27F1BA0E-1808-4BA3-A19D-ED166693F0D3}">
      <dgm:prSet/>
      <dgm:spPr/>
      <dgm:t>
        <a:bodyPr/>
        <a:lstStyle/>
        <a:p>
          <a:endParaRPr lang="en-US"/>
        </a:p>
      </dgm:t>
    </dgm:pt>
    <dgm:pt modelId="{B35BBCD1-CB66-4F43-A3B4-C730B2C5DBE5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তাওয়াফে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D80BCB-D971-441A-9C71-D58C3039E2B5}" type="parTrans" cxnId="{E632F832-FF10-481F-ADA6-F7E441FF2610}">
      <dgm:prSet/>
      <dgm:spPr/>
      <dgm:t>
        <a:bodyPr/>
        <a:lstStyle/>
        <a:p>
          <a:endParaRPr lang="en-US"/>
        </a:p>
      </dgm:t>
    </dgm:pt>
    <dgm:pt modelId="{AC1D8E9B-76E8-4406-829B-7EFBDC38AFF4}" type="sibTrans" cxnId="{E632F832-FF10-481F-ADA6-F7E441FF2610}">
      <dgm:prSet/>
      <dgm:spPr/>
      <dgm:t>
        <a:bodyPr/>
        <a:lstStyle/>
        <a:p>
          <a:endParaRPr lang="en-US"/>
        </a:p>
      </dgm:t>
    </dgm:pt>
    <dgm:pt modelId="{6F8E5959-FD38-4ABA-A2F5-2F9C075A066D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মুযদালিফায়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3449B1-2B9D-41B4-AC56-BFB321063A4D}" type="parTrans" cxnId="{9A1D71BB-594C-438C-A4C9-15EEB9DB0A20}">
      <dgm:prSet/>
      <dgm:spPr/>
      <dgm:t>
        <a:bodyPr/>
        <a:lstStyle/>
        <a:p>
          <a:endParaRPr lang="en-US"/>
        </a:p>
      </dgm:t>
    </dgm:pt>
    <dgm:pt modelId="{2BAB908D-A969-4456-A5FC-64B02DB36001}" type="sibTrans" cxnId="{9A1D71BB-594C-438C-A4C9-15EEB9DB0A20}">
      <dgm:prSet/>
      <dgm:spPr/>
      <dgm:t>
        <a:bodyPr/>
        <a:lstStyle/>
        <a:p>
          <a:endParaRPr lang="en-US"/>
        </a:p>
      </dgm:t>
    </dgm:pt>
    <dgm:pt modelId="{97B57DA3-8E54-4038-8D4B-9821A857A3BF}">
      <dgm:prSet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মাথা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মুড়ানো</a:t>
          </a:r>
          <a:endParaRPr lang="en-US" sz="2800" dirty="0">
            <a:solidFill>
              <a:schemeClr val="tx1"/>
            </a:solidFill>
          </a:endParaRPr>
        </a:p>
      </dgm:t>
    </dgm:pt>
    <dgm:pt modelId="{4AA44F65-410C-4262-B3DB-EC30F1470D54}" type="parTrans" cxnId="{0CBA3D45-E94D-4C93-B2A3-4594EA041F5C}">
      <dgm:prSet/>
      <dgm:spPr/>
      <dgm:t>
        <a:bodyPr/>
        <a:lstStyle/>
        <a:p>
          <a:endParaRPr lang="en-US"/>
        </a:p>
      </dgm:t>
    </dgm:pt>
    <dgm:pt modelId="{698EFB5F-71E2-4BA8-8702-CA8D6F52B402}" type="sibTrans" cxnId="{0CBA3D45-E94D-4C93-B2A3-4594EA041F5C}">
      <dgm:prSet/>
      <dgm:spPr/>
      <dgm:t>
        <a:bodyPr/>
        <a:lstStyle/>
        <a:p>
          <a:endParaRPr lang="en-US"/>
        </a:p>
      </dgm:t>
    </dgm:pt>
    <dgm:pt modelId="{D4D70A08-3B47-45E2-87E4-1A04C60E980B}" type="pres">
      <dgm:prSet presAssocID="{A93F806E-D1CA-46D0-959F-98D2A55C29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15022-876B-4079-BD56-6C7B87077C38}" type="pres">
      <dgm:prSet presAssocID="{7433248D-146B-4B85-856D-86AE12B831E2}" presName="centerShape" presStyleLbl="node0" presStyleIdx="0" presStyleCnt="1" custScaleX="158842"/>
      <dgm:spPr/>
      <dgm:t>
        <a:bodyPr/>
        <a:lstStyle/>
        <a:p>
          <a:endParaRPr lang="en-US"/>
        </a:p>
      </dgm:t>
    </dgm:pt>
    <dgm:pt modelId="{CDC9BD04-2AAF-448F-8897-3DF3C264750E}" type="pres">
      <dgm:prSet presAssocID="{C595AE75-6116-44D1-AC35-548BA459C1A9}" presName="node" presStyleLbl="node1" presStyleIdx="0" presStyleCnt="5" custScaleX="150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08090-DE09-41CE-A0B0-4A8CAD358140}" type="pres">
      <dgm:prSet presAssocID="{C595AE75-6116-44D1-AC35-548BA459C1A9}" presName="dummy" presStyleCnt="0"/>
      <dgm:spPr/>
    </dgm:pt>
    <dgm:pt modelId="{580AB74F-97AA-4933-A102-A8CE932C777F}" type="pres">
      <dgm:prSet presAssocID="{80E1DA3E-CFFF-45F5-A592-196658A5D28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AEDF3B8-5A34-408C-AA3D-84DB1CE24225}" type="pres">
      <dgm:prSet presAssocID="{A28B07A2-D7C5-4508-ADBF-A90A9E49D41A}" presName="node" presStyleLbl="node1" presStyleIdx="1" presStyleCnt="5" custScaleX="150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5C9B-EB87-4BA3-A6B4-B2550B0043C8}" type="pres">
      <dgm:prSet presAssocID="{A28B07A2-D7C5-4508-ADBF-A90A9E49D41A}" presName="dummy" presStyleCnt="0"/>
      <dgm:spPr/>
    </dgm:pt>
    <dgm:pt modelId="{68A28F8C-3E84-4CC2-AA69-574AAF8F61CE}" type="pres">
      <dgm:prSet presAssocID="{A99C5149-B8CF-4A9A-8D78-7F46E827D7E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EA6024-F97E-49AB-B2FC-703055F26285}" type="pres">
      <dgm:prSet presAssocID="{B35BBCD1-CB66-4F43-A3B4-C730B2C5DBE5}" presName="node" presStyleLbl="node1" presStyleIdx="2" presStyleCnt="5" custScaleX="166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BC4CB-985B-4AE0-9085-52603FE5990E}" type="pres">
      <dgm:prSet presAssocID="{B35BBCD1-CB66-4F43-A3B4-C730B2C5DBE5}" presName="dummy" presStyleCnt="0"/>
      <dgm:spPr/>
    </dgm:pt>
    <dgm:pt modelId="{D028B48E-ACD3-41C1-9FB8-98033B508DD3}" type="pres">
      <dgm:prSet presAssocID="{AC1D8E9B-76E8-4406-829B-7EFBDC38AFF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CFB209B-F7A6-44F5-852C-A0882C926B6B}" type="pres">
      <dgm:prSet presAssocID="{97B57DA3-8E54-4038-8D4B-9821A857A3BF}" presName="node" presStyleLbl="node1" presStyleIdx="3" presStyleCnt="5" custScaleX="163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27040-ABF9-448E-A64C-50997D3C1F08}" type="pres">
      <dgm:prSet presAssocID="{97B57DA3-8E54-4038-8D4B-9821A857A3BF}" presName="dummy" presStyleCnt="0"/>
      <dgm:spPr/>
    </dgm:pt>
    <dgm:pt modelId="{0B54E122-B72B-4F32-B9AF-4288BCEE90D1}" type="pres">
      <dgm:prSet presAssocID="{698EFB5F-71E2-4BA8-8702-CA8D6F52B40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F459576-1F67-4993-B0BD-14FDA64290EF}" type="pres">
      <dgm:prSet presAssocID="{6F8E5959-FD38-4ABA-A2F5-2F9C075A066D}" presName="node" presStyleLbl="node1" presStyleIdx="4" presStyleCnt="5" custScaleX="155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608B0-5A63-485E-BC90-6C9D551CF64D}" type="pres">
      <dgm:prSet presAssocID="{6F8E5959-FD38-4ABA-A2F5-2F9C075A066D}" presName="dummy" presStyleCnt="0"/>
      <dgm:spPr/>
    </dgm:pt>
    <dgm:pt modelId="{7F4C23D8-1595-4224-8AD8-53072DD0291E}" type="pres">
      <dgm:prSet presAssocID="{2BAB908D-A969-4456-A5FC-64B02DB36001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2A02730-5C4D-48EF-A306-46547EBAF414}" type="presOf" srcId="{A28B07A2-D7C5-4508-ADBF-A90A9E49D41A}" destId="{CAEDF3B8-5A34-408C-AA3D-84DB1CE24225}" srcOrd="0" destOrd="0" presId="urn:microsoft.com/office/officeart/2005/8/layout/radial6"/>
    <dgm:cxn modelId="{9A1D71BB-594C-438C-A4C9-15EEB9DB0A20}" srcId="{7433248D-146B-4B85-856D-86AE12B831E2}" destId="{6F8E5959-FD38-4ABA-A2F5-2F9C075A066D}" srcOrd="4" destOrd="0" parTransId="{4C3449B1-2B9D-41B4-AC56-BFB321063A4D}" sibTransId="{2BAB908D-A969-4456-A5FC-64B02DB36001}"/>
    <dgm:cxn modelId="{A067505A-053D-4E4E-9F13-2A2935672C29}" type="presOf" srcId="{6F8E5959-FD38-4ABA-A2F5-2F9C075A066D}" destId="{1F459576-1F67-4993-B0BD-14FDA64290EF}" srcOrd="0" destOrd="0" presId="urn:microsoft.com/office/officeart/2005/8/layout/radial6"/>
    <dgm:cxn modelId="{82E48FCF-2D85-4911-9C2B-FB8F949919E3}" type="presOf" srcId="{C595AE75-6116-44D1-AC35-548BA459C1A9}" destId="{CDC9BD04-2AAF-448F-8897-3DF3C264750E}" srcOrd="0" destOrd="0" presId="urn:microsoft.com/office/officeart/2005/8/layout/radial6"/>
    <dgm:cxn modelId="{96BE21AD-F702-4620-82CE-11F87FF34AC4}" type="presOf" srcId="{7433248D-146B-4B85-856D-86AE12B831E2}" destId="{08915022-876B-4079-BD56-6C7B87077C38}" srcOrd="0" destOrd="0" presId="urn:microsoft.com/office/officeart/2005/8/layout/radial6"/>
    <dgm:cxn modelId="{E07D3EB7-DD92-4586-8D59-FF59231E19AE}" srcId="{A93F806E-D1CA-46D0-959F-98D2A55C29BD}" destId="{7433248D-146B-4B85-856D-86AE12B831E2}" srcOrd="0" destOrd="0" parTransId="{80EFF7C6-0F46-4E69-AD21-96E980DB5B2D}" sibTransId="{24553741-83E4-44C7-8368-376FA60A1816}"/>
    <dgm:cxn modelId="{9A07DAED-43B3-4640-9E03-1384DC7A2829}" type="presOf" srcId="{2BAB908D-A969-4456-A5FC-64B02DB36001}" destId="{7F4C23D8-1595-4224-8AD8-53072DD0291E}" srcOrd="0" destOrd="0" presId="urn:microsoft.com/office/officeart/2005/8/layout/radial6"/>
    <dgm:cxn modelId="{C89A8E29-A0FB-405B-A693-135E2C685EAE}" srcId="{7433248D-146B-4B85-856D-86AE12B831E2}" destId="{C595AE75-6116-44D1-AC35-548BA459C1A9}" srcOrd="0" destOrd="0" parTransId="{A233D7C7-7A27-43A9-813E-87FB1CD9EA18}" sibTransId="{80E1DA3E-CFFF-45F5-A592-196658A5D284}"/>
    <dgm:cxn modelId="{E632F832-FF10-481F-ADA6-F7E441FF2610}" srcId="{7433248D-146B-4B85-856D-86AE12B831E2}" destId="{B35BBCD1-CB66-4F43-A3B4-C730B2C5DBE5}" srcOrd="2" destOrd="0" parTransId="{B6D80BCB-D971-441A-9C71-D58C3039E2B5}" sibTransId="{AC1D8E9B-76E8-4406-829B-7EFBDC38AFF4}"/>
    <dgm:cxn modelId="{EF365F44-7E83-409F-AF69-3A513D4F77FA}" type="presOf" srcId="{AC1D8E9B-76E8-4406-829B-7EFBDC38AFF4}" destId="{D028B48E-ACD3-41C1-9FB8-98033B508DD3}" srcOrd="0" destOrd="0" presId="urn:microsoft.com/office/officeart/2005/8/layout/radial6"/>
    <dgm:cxn modelId="{919CAD60-0B71-4A85-9C62-9EE3705AC699}" type="presOf" srcId="{698EFB5F-71E2-4BA8-8702-CA8D6F52B402}" destId="{0B54E122-B72B-4F32-B9AF-4288BCEE90D1}" srcOrd="0" destOrd="0" presId="urn:microsoft.com/office/officeart/2005/8/layout/radial6"/>
    <dgm:cxn modelId="{5566E952-7DD8-42AA-98AF-0FBDD74EF487}" type="presOf" srcId="{80E1DA3E-CFFF-45F5-A592-196658A5D284}" destId="{580AB74F-97AA-4933-A102-A8CE932C777F}" srcOrd="0" destOrd="0" presId="urn:microsoft.com/office/officeart/2005/8/layout/radial6"/>
    <dgm:cxn modelId="{3CA6212D-361E-4D51-B095-1208FD223710}" type="presOf" srcId="{97B57DA3-8E54-4038-8D4B-9821A857A3BF}" destId="{2CFB209B-F7A6-44F5-852C-A0882C926B6B}" srcOrd="0" destOrd="0" presId="urn:microsoft.com/office/officeart/2005/8/layout/radial6"/>
    <dgm:cxn modelId="{27F1BA0E-1808-4BA3-A19D-ED166693F0D3}" srcId="{7433248D-146B-4B85-856D-86AE12B831E2}" destId="{A28B07A2-D7C5-4508-ADBF-A90A9E49D41A}" srcOrd="1" destOrd="0" parTransId="{77D7E26D-4172-4458-9858-AD145350CECD}" sibTransId="{A99C5149-B8CF-4A9A-8D78-7F46E827D7E4}"/>
    <dgm:cxn modelId="{0CBA3D45-E94D-4C93-B2A3-4594EA041F5C}" srcId="{7433248D-146B-4B85-856D-86AE12B831E2}" destId="{97B57DA3-8E54-4038-8D4B-9821A857A3BF}" srcOrd="3" destOrd="0" parTransId="{4AA44F65-410C-4262-B3DB-EC30F1470D54}" sibTransId="{698EFB5F-71E2-4BA8-8702-CA8D6F52B402}"/>
    <dgm:cxn modelId="{E3A51A80-4C61-4A8C-ACE5-26D76C196606}" type="presOf" srcId="{A99C5149-B8CF-4A9A-8D78-7F46E827D7E4}" destId="{68A28F8C-3E84-4CC2-AA69-574AAF8F61CE}" srcOrd="0" destOrd="0" presId="urn:microsoft.com/office/officeart/2005/8/layout/radial6"/>
    <dgm:cxn modelId="{1C471C4E-7B30-41F7-9EE8-C0230DFDC92C}" type="presOf" srcId="{B35BBCD1-CB66-4F43-A3B4-C730B2C5DBE5}" destId="{2BEA6024-F97E-49AB-B2FC-703055F26285}" srcOrd="0" destOrd="0" presId="urn:microsoft.com/office/officeart/2005/8/layout/radial6"/>
    <dgm:cxn modelId="{B69F0330-B9DF-4FC9-A87F-C9E490EA4DCF}" type="presOf" srcId="{A93F806E-D1CA-46D0-959F-98D2A55C29BD}" destId="{D4D70A08-3B47-45E2-87E4-1A04C60E980B}" srcOrd="0" destOrd="0" presId="urn:microsoft.com/office/officeart/2005/8/layout/radial6"/>
    <dgm:cxn modelId="{7CAE54BC-4C2E-4264-AB5C-09A58D5A58B3}" type="presParOf" srcId="{D4D70A08-3B47-45E2-87E4-1A04C60E980B}" destId="{08915022-876B-4079-BD56-6C7B87077C38}" srcOrd="0" destOrd="0" presId="urn:microsoft.com/office/officeart/2005/8/layout/radial6"/>
    <dgm:cxn modelId="{9A48D793-194C-4750-90CC-A472A0E262BD}" type="presParOf" srcId="{D4D70A08-3B47-45E2-87E4-1A04C60E980B}" destId="{CDC9BD04-2AAF-448F-8897-3DF3C264750E}" srcOrd="1" destOrd="0" presId="urn:microsoft.com/office/officeart/2005/8/layout/radial6"/>
    <dgm:cxn modelId="{1D42662E-BBCE-49FA-B249-FCFFCE39EB8A}" type="presParOf" srcId="{D4D70A08-3B47-45E2-87E4-1A04C60E980B}" destId="{C4E08090-DE09-41CE-A0B0-4A8CAD358140}" srcOrd="2" destOrd="0" presId="urn:microsoft.com/office/officeart/2005/8/layout/radial6"/>
    <dgm:cxn modelId="{A6349587-AB76-4FCC-8D5E-18F7FA792587}" type="presParOf" srcId="{D4D70A08-3B47-45E2-87E4-1A04C60E980B}" destId="{580AB74F-97AA-4933-A102-A8CE932C777F}" srcOrd="3" destOrd="0" presId="urn:microsoft.com/office/officeart/2005/8/layout/radial6"/>
    <dgm:cxn modelId="{10A6D807-22F2-4378-B1F5-55F2C574B0BA}" type="presParOf" srcId="{D4D70A08-3B47-45E2-87E4-1A04C60E980B}" destId="{CAEDF3B8-5A34-408C-AA3D-84DB1CE24225}" srcOrd="4" destOrd="0" presId="urn:microsoft.com/office/officeart/2005/8/layout/radial6"/>
    <dgm:cxn modelId="{EA85B7C8-EF99-4E2A-A094-4DDDE290D21F}" type="presParOf" srcId="{D4D70A08-3B47-45E2-87E4-1A04C60E980B}" destId="{86345C9B-EB87-4BA3-A6B4-B2550B0043C8}" srcOrd="5" destOrd="0" presId="urn:microsoft.com/office/officeart/2005/8/layout/radial6"/>
    <dgm:cxn modelId="{BB041CC5-B6EF-41B2-936F-6A5C8C478D7B}" type="presParOf" srcId="{D4D70A08-3B47-45E2-87E4-1A04C60E980B}" destId="{68A28F8C-3E84-4CC2-AA69-574AAF8F61CE}" srcOrd="6" destOrd="0" presId="urn:microsoft.com/office/officeart/2005/8/layout/radial6"/>
    <dgm:cxn modelId="{358F32EA-F944-4B96-9C78-1F580F870251}" type="presParOf" srcId="{D4D70A08-3B47-45E2-87E4-1A04C60E980B}" destId="{2BEA6024-F97E-49AB-B2FC-703055F26285}" srcOrd="7" destOrd="0" presId="urn:microsoft.com/office/officeart/2005/8/layout/radial6"/>
    <dgm:cxn modelId="{BF4E05A1-B90E-4319-99E0-7E86E38930D1}" type="presParOf" srcId="{D4D70A08-3B47-45E2-87E4-1A04C60E980B}" destId="{437BC4CB-985B-4AE0-9085-52603FE5990E}" srcOrd="8" destOrd="0" presId="urn:microsoft.com/office/officeart/2005/8/layout/radial6"/>
    <dgm:cxn modelId="{7229ADBA-C78C-4436-BD82-4933A975308A}" type="presParOf" srcId="{D4D70A08-3B47-45E2-87E4-1A04C60E980B}" destId="{D028B48E-ACD3-41C1-9FB8-98033B508DD3}" srcOrd="9" destOrd="0" presId="urn:microsoft.com/office/officeart/2005/8/layout/radial6"/>
    <dgm:cxn modelId="{DF0BE457-0AF3-4648-954E-2BE1BED41A50}" type="presParOf" srcId="{D4D70A08-3B47-45E2-87E4-1A04C60E980B}" destId="{2CFB209B-F7A6-44F5-852C-A0882C926B6B}" srcOrd="10" destOrd="0" presId="urn:microsoft.com/office/officeart/2005/8/layout/radial6"/>
    <dgm:cxn modelId="{EB8CEF92-E621-44D1-80CE-677CBE0BF196}" type="presParOf" srcId="{D4D70A08-3B47-45E2-87E4-1A04C60E980B}" destId="{36B27040-ABF9-448E-A64C-50997D3C1F08}" srcOrd="11" destOrd="0" presId="urn:microsoft.com/office/officeart/2005/8/layout/radial6"/>
    <dgm:cxn modelId="{66B7CC4E-B1BD-4D7C-B748-917A0EA3D403}" type="presParOf" srcId="{D4D70A08-3B47-45E2-87E4-1A04C60E980B}" destId="{0B54E122-B72B-4F32-B9AF-4288BCEE90D1}" srcOrd="12" destOrd="0" presId="urn:microsoft.com/office/officeart/2005/8/layout/radial6"/>
    <dgm:cxn modelId="{FE905B2A-3DDE-48C9-8CF5-C0443FA5EF58}" type="presParOf" srcId="{D4D70A08-3B47-45E2-87E4-1A04C60E980B}" destId="{1F459576-1F67-4993-B0BD-14FDA64290EF}" srcOrd="13" destOrd="0" presId="urn:microsoft.com/office/officeart/2005/8/layout/radial6"/>
    <dgm:cxn modelId="{9FF4099E-3CA1-4EB3-B14F-79ED3CF7023E}" type="presParOf" srcId="{D4D70A08-3B47-45E2-87E4-1A04C60E980B}" destId="{8F2608B0-5A63-485E-BC90-6C9D551CF64D}" srcOrd="14" destOrd="0" presId="urn:microsoft.com/office/officeart/2005/8/layout/radial6"/>
    <dgm:cxn modelId="{D7FD4173-5214-4491-9994-07EC8B779838}" type="presParOf" srcId="{D4D70A08-3B47-45E2-87E4-1A04C60E980B}" destId="{7F4C23D8-1595-4224-8AD8-53072DD0291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302DF-7450-4E80-9228-515A92469A37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604B00-7A55-451D-BCE3-96D3B788FCE7}" type="pres">
      <dgm:prSet presAssocID="{A40302DF-7450-4E80-9228-515A92469A3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365DDB4-BCE2-4E6A-B3B8-A78AE08B6A82}" type="presOf" srcId="{A40302DF-7450-4E80-9228-515A92469A37}" destId="{8F604B00-7A55-451D-BCE3-96D3B788FCE7}" srcOrd="0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23D8-1595-4224-8AD8-53072DD0291E}">
      <dsp:nvSpPr>
        <dsp:cNvPr id="0" name=""/>
        <dsp:cNvSpPr/>
      </dsp:nvSpPr>
      <dsp:spPr>
        <a:xfrm>
          <a:off x="804276" y="463728"/>
          <a:ext cx="3096168" cy="3096168"/>
        </a:xfrm>
        <a:prstGeom prst="blockArc">
          <a:avLst>
            <a:gd name="adj1" fmla="val 9000000"/>
            <a:gd name="adj2" fmla="val 162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8B48E-ACD3-41C1-9FB8-98033B508DD3}">
      <dsp:nvSpPr>
        <dsp:cNvPr id="0" name=""/>
        <dsp:cNvSpPr/>
      </dsp:nvSpPr>
      <dsp:spPr>
        <a:xfrm>
          <a:off x="804276" y="463728"/>
          <a:ext cx="3096168" cy="3096168"/>
        </a:xfrm>
        <a:prstGeom prst="blockArc">
          <a:avLst>
            <a:gd name="adj1" fmla="val 1800000"/>
            <a:gd name="adj2" fmla="val 90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AB74F-97AA-4933-A102-A8CE932C777F}">
      <dsp:nvSpPr>
        <dsp:cNvPr id="0" name=""/>
        <dsp:cNvSpPr/>
      </dsp:nvSpPr>
      <dsp:spPr>
        <a:xfrm>
          <a:off x="804276" y="463728"/>
          <a:ext cx="3096168" cy="3096168"/>
        </a:xfrm>
        <a:prstGeom prst="blockArc">
          <a:avLst>
            <a:gd name="adj1" fmla="val 16200000"/>
            <a:gd name="adj2" fmla="val 18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15022-876B-4079-BD56-6C7B87077C38}">
      <dsp:nvSpPr>
        <dsp:cNvPr id="0" name=""/>
        <dsp:cNvSpPr/>
      </dsp:nvSpPr>
      <dsp:spPr>
        <a:xfrm>
          <a:off x="1221938" y="1300147"/>
          <a:ext cx="2260844" cy="1423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ফরজ</a:t>
          </a:r>
          <a:endParaRPr lang="en-US" sz="6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3031" y="1508589"/>
        <a:ext cx="1598658" cy="1006445"/>
      </dsp:txXfrm>
    </dsp:sp>
    <dsp:sp modelId="{CDC9BD04-2AAF-448F-8897-3DF3C264750E}">
      <dsp:nvSpPr>
        <dsp:cNvPr id="0" name=""/>
        <dsp:cNvSpPr/>
      </dsp:nvSpPr>
      <dsp:spPr>
        <a:xfrm>
          <a:off x="1600744" y="1430"/>
          <a:ext cx="1503233" cy="996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ইহরাম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বাঁধা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0887" y="147339"/>
        <a:ext cx="1062947" cy="704512"/>
      </dsp:txXfrm>
    </dsp:sp>
    <dsp:sp modelId="{2BEA6024-F97E-49AB-B2FC-703055F26285}">
      <dsp:nvSpPr>
        <dsp:cNvPr id="0" name=""/>
        <dsp:cNvSpPr/>
      </dsp:nvSpPr>
      <dsp:spPr>
        <a:xfrm>
          <a:off x="2834999" y="2269755"/>
          <a:ext cx="1653958" cy="996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আরাফার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ময়দান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77216" y="2415664"/>
        <a:ext cx="1169524" cy="704512"/>
      </dsp:txXfrm>
    </dsp:sp>
    <dsp:sp modelId="{1F459576-1F67-4993-B0BD-14FDA64290EF}">
      <dsp:nvSpPr>
        <dsp:cNvPr id="0" name=""/>
        <dsp:cNvSpPr/>
      </dsp:nvSpPr>
      <dsp:spPr>
        <a:xfrm>
          <a:off x="274078" y="2269755"/>
          <a:ext cx="1537328" cy="996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তাওয়াফে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যিয়ারত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214" y="2415664"/>
        <a:ext cx="1087056" cy="70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23D8-1595-4224-8AD8-53072DD0291E}">
      <dsp:nvSpPr>
        <dsp:cNvPr id="0" name=""/>
        <dsp:cNvSpPr/>
      </dsp:nvSpPr>
      <dsp:spPr>
        <a:xfrm>
          <a:off x="604891" y="474116"/>
          <a:ext cx="3157981" cy="3157981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4E122-B72B-4F32-B9AF-4288BCEE90D1}">
      <dsp:nvSpPr>
        <dsp:cNvPr id="0" name=""/>
        <dsp:cNvSpPr/>
      </dsp:nvSpPr>
      <dsp:spPr>
        <a:xfrm>
          <a:off x="604891" y="474116"/>
          <a:ext cx="3157981" cy="3157981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8B48E-ACD3-41C1-9FB8-98033B508DD3}">
      <dsp:nvSpPr>
        <dsp:cNvPr id="0" name=""/>
        <dsp:cNvSpPr/>
      </dsp:nvSpPr>
      <dsp:spPr>
        <a:xfrm>
          <a:off x="604891" y="474116"/>
          <a:ext cx="3157981" cy="3157981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28F8C-3E84-4CC2-AA69-574AAF8F61CE}">
      <dsp:nvSpPr>
        <dsp:cNvPr id="0" name=""/>
        <dsp:cNvSpPr/>
      </dsp:nvSpPr>
      <dsp:spPr>
        <a:xfrm>
          <a:off x="604891" y="474116"/>
          <a:ext cx="3157981" cy="3157981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AB74F-97AA-4933-A102-A8CE932C777F}">
      <dsp:nvSpPr>
        <dsp:cNvPr id="0" name=""/>
        <dsp:cNvSpPr/>
      </dsp:nvSpPr>
      <dsp:spPr>
        <a:xfrm>
          <a:off x="604891" y="474116"/>
          <a:ext cx="3157981" cy="3157981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15022-876B-4079-BD56-6C7B87077C38}">
      <dsp:nvSpPr>
        <dsp:cNvPr id="0" name=""/>
        <dsp:cNvSpPr/>
      </dsp:nvSpPr>
      <dsp:spPr>
        <a:xfrm>
          <a:off x="1028410" y="1325673"/>
          <a:ext cx="2310943" cy="1454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ওয়াজিব</a:t>
          </a:r>
          <a:endParaRPr lang="en-US" sz="4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66840" y="1538734"/>
        <a:ext cx="1634083" cy="1028747"/>
      </dsp:txXfrm>
    </dsp:sp>
    <dsp:sp modelId="{CDC9BD04-2AAF-448F-8897-3DF3C264750E}">
      <dsp:nvSpPr>
        <dsp:cNvPr id="0" name=""/>
        <dsp:cNvSpPr/>
      </dsp:nvSpPr>
      <dsp:spPr>
        <a:xfrm>
          <a:off x="1415610" y="1575"/>
          <a:ext cx="1536544" cy="1018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সাফা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মারওয়া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সাঈ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0632" y="150717"/>
        <a:ext cx="1086500" cy="720124"/>
      </dsp:txXfrm>
    </dsp:sp>
    <dsp:sp modelId="{CAEDF3B8-5A34-408C-AA3D-84DB1CE24225}">
      <dsp:nvSpPr>
        <dsp:cNvPr id="0" name=""/>
        <dsp:cNvSpPr/>
      </dsp:nvSpPr>
      <dsp:spPr>
        <a:xfrm>
          <a:off x="2884926" y="1067297"/>
          <a:ext cx="1531594" cy="1018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কংকর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নিক্ষেপ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9223" y="1216439"/>
        <a:ext cx="1083000" cy="720124"/>
      </dsp:txXfrm>
    </dsp:sp>
    <dsp:sp modelId="{2BEA6024-F97E-49AB-B2FC-703055F26285}">
      <dsp:nvSpPr>
        <dsp:cNvPr id="0" name=""/>
        <dsp:cNvSpPr/>
      </dsp:nvSpPr>
      <dsp:spPr>
        <a:xfrm>
          <a:off x="2245135" y="2791673"/>
          <a:ext cx="1690609" cy="1018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তাওয়াফে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92719" y="2940815"/>
        <a:ext cx="1195441" cy="720124"/>
      </dsp:txXfrm>
    </dsp:sp>
    <dsp:sp modelId="{2CFB209B-F7A6-44F5-852C-A0882C926B6B}">
      <dsp:nvSpPr>
        <dsp:cNvPr id="0" name=""/>
        <dsp:cNvSpPr/>
      </dsp:nvSpPr>
      <dsp:spPr>
        <a:xfrm>
          <a:off x="446588" y="2791673"/>
          <a:ext cx="1661472" cy="1018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মাথা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মুড়ানো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89905" y="2940815"/>
        <a:ext cx="1174838" cy="720124"/>
      </dsp:txXfrm>
    </dsp:sp>
    <dsp:sp modelId="{1F459576-1F67-4993-B0BD-14FDA64290EF}">
      <dsp:nvSpPr>
        <dsp:cNvPr id="0" name=""/>
        <dsp:cNvSpPr/>
      </dsp:nvSpPr>
      <dsp:spPr>
        <a:xfrm>
          <a:off x="-73121" y="1067297"/>
          <a:ext cx="1580325" cy="1018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মুযদালিফায়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312" y="1216439"/>
        <a:ext cx="1117459" cy="720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2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44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307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173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35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253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372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8029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20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735423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187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79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20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24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74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49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191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67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393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212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8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350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58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027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975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06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22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48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82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714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7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171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086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60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50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4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7506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94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594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38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9757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9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56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57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8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2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8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90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6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6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59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34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9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9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56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8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04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544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00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846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26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94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5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3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09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0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0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89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9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1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7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5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2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7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33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2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314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5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7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20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19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07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6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9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7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5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6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7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2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72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57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6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14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6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96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262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36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4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8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132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4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93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89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8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102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606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09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5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202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112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83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8077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22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20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9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72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3115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293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0304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5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610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011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05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992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27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9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18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06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93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7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85572" y="-2895600"/>
            <a:ext cx="136244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endParaRPr lang="bn-BD" sz="300" dirty="0" smtClean="0">
              <a:latin typeface="NikoshBAN" pitchFamily="2" charset="0"/>
              <a:cs typeface="NikoshBAN" pitchFamily="2" charset="0"/>
            </a:endParaRPr>
          </a:p>
          <a:p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সালমা আক্তার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গলদা পাড়া দাখিল  মাদ্রাসা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শ্রীপুর  গাজীপুর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9199" y="4038600"/>
            <a:ext cx="2927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 flipV="1">
            <a:off x="11551694" y="-2895600"/>
            <a:ext cx="8803558" cy="491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523999" y="-154036"/>
            <a:ext cx="53339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3800" dirty="0"/>
          </a:p>
        </p:txBody>
      </p:sp>
      <p:sp>
        <p:nvSpPr>
          <p:cNvPr id="4" name="Can 3"/>
          <p:cNvSpPr/>
          <p:nvPr/>
        </p:nvSpPr>
        <p:spPr>
          <a:xfrm>
            <a:off x="2743200" y="0"/>
            <a:ext cx="3124200" cy="2549366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86024"/>
            <a:ext cx="7848600" cy="4143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8973"/>
            <a:ext cx="2514600" cy="203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302315"/>
            <a:ext cx="2438400" cy="21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" y="76203"/>
            <a:ext cx="4346121" cy="3124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43" y="80728"/>
            <a:ext cx="4376057" cy="3043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76600"/>
            <a:ext cx="4495800" cy="2590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0" y="-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5943600"/>
            <a:ext cx="5715000" cy="8381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620877"/>
            <a:ext cx="4390572" cy="3036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9" y="3722523"/>
            <a:ext cx="4883942" cy="305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9" y="685800"/>
            <a:ext cx="4448571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7273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4724400" cy="4511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172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বিদায়ী তাওয়াফ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143000"/>
            <a:ext cx="4114800" cy="4511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000" y="6103131"/>
            <a:ext cx="1975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মুড়ানো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2133600" y="0"/>
            <a:ext cx="5410200" cy="838200"/>
          </a:xfrm>
          <a:prstGeom prst="flowChartPredefinedProcess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1001" y="110012"/>
            <a:ext cx="4099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1600200" y="281066"/>
            <a:ext cx="3505200" cy="2057400"/>
          </a:xfrm>
          <a:prstGeom prst="flowChartMagneticDisk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কর্মপত্র-০২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</a:rPr>
              <a:t>জোড়ায়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Flowchart: Direct Access Storage 3"/>
          <p:cNvSpPr/>
          <p:nvPr/>
        </p:nvSpPr>
        <p:spPr>
          <a:xfrm>
            <a:off x="5334000" y="281066"/>
            <a:ext cx="3581400" cy="2057400"/>
          </a:xfrm>
          <a:prstGeom prst="flowChartMagneticDrum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৫মিনিট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28600" y="2819400"/>
            <a:ext cx="8686800" cy="3200400"/>
          </a:xfrm>
          <a:prstGeom prst="flowChartTerminator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1985806"/>
              </p:ext>
            </p:extLst>
          </p:nvPr>
        </p:nvGraphicFramePr>
        <p:xfrm>
          <a:off x="-191037" y="2946400"/>
          <a:ext cx="4763037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Magnetic Disk 2"/>
          <p:cNvSpPr/>
          <p:nvPr/>
        </p:nvSpPr>
        <p:spPr>
          <a:xfrm>
            <a:off x="2819400" y="24685"/>
            <a:ext cx="3048000" cy="12954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1061762"/>
              </p:ext>
            </p:extLst>
          </p:nvPr>
        </p:nvGraphicFramePr>
        <p:xfrm>
          <a:off x="4648200" y="2743200"/>
          <a:ext cx="43434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-Point Star 4"/>
          <p:cNvSpPr/>
          <p:nvPr/>
        </p:nvSpPr>
        <p:spPr>
          <a:xfrm>
            <a:off x="2133600" y="1447800"/>
            <a:ext cx="4419600" cy="2514600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হজ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29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915022-876B-4079-BD56-6C7B8707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08915022-876B-4079-BD56-6C7B8707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08915022-876B-4079-BD56-6C7B8707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C9BD04-2AAF-448F-8897-3DF3C264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CDC9BD04-2AAF-448F-8897-3DF3C264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CDC9BD04-2AAF-448F-8897-3DF3C264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AB74F-97AA-4933-A102-A8CE932C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580AB74F-97AA-4933-A102-A8CE932C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580AB74F-97AA-4933-A102-A8CE932C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EA6024-F97E-49AB-B2FC-703055F2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2BEA6024-F97E-49AB-B2FC-703055F2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2BEA6024-F97E-49AB-B2FC-703055F2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B48E-ACD3-41C1-9FB8-98033B508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D028B48E-ACD3-41C1-9FB8-98033B508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D028B48E-ACD3-41C1-9FB8-98033B508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459576-1F67-4993-B0BD-14FDA642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1F459576-1F67-4993-B0BD-14FDA642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1F459576-1F67-4993-B0BD-14FDA642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C23D8-1595-4224-8AD8-53072DD02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7F4C23D8-1595-4224-8AD8-53072DD02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7F4C23D8-1595-4224-8AD8-53072DD02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15022-876B-4079-BD56-6C7B8707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8915022-876B-4079-BD56-6C7B8707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8915022-876B-4079-BD56-6C7B8707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08915022-876B-4079-BD56-6C7B8707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9BD04-2AAF-448F-8897-3DF3C264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CDC9BD04-2AAF-448F-8897-3DF3C264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CDC9BD04-2AAF-448F-8897-3DF3C264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DC9BD04-2AAF-448F-8897-3DF3C2647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AB74F-97AA-4933-A102-A8CE932C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80AB74F-97AA-4933-A102-A8CE932C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580AB74F-97AA-4933-A102-A8CE932C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580AB74F-97AA-4933-A102-A8CE932C7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DF3B8-5A34-408C-AA3D-84DB1CE24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CAEDF3B8-5A34-408C-AA3D-84DB1CE24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AEDF3B8-5A34-408C-AA3D-84DB1CE24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CAEDF3B8-5A34-408C-AA3D-84DB1CE24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28F8C-3E84-4CC2-AA69-574AAF8F6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8A28F8C-3E84-4CC2-AA69-574AAF8F6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8A28F8C-3E84-4CC2-AA69-574AAF8F6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8A28F8C-3E84-4CC2-AA69-574AAF8F6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EA6024-F97E-49AB-B2FC-703055F2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2BEA6024-F97E-49AB-B2FC-703055F2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BEA6024-F97E-49AB-B2FC-703055F2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2BEA6024-F97E-49AB-B2FC-703055F2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28B48E-ACD3-41C1-9FB8-98033B508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D028B48E-ACD3-41C1-9FB8-98033B508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D028B48E-ACD3-41C1-9FB8-98033B508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D028B48E-ACD3-41C1-9FB8-98033B508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FB209B-F7A6-44F5-852C-A0882C926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2CFB209B-F7A6-44F5-852C-A0882C926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2CFB209B-F7A6-44F5-852C-A0882C926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2CFB209B-F7A6-44F5-852C-A0882C926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4E122-B72B-4F32-B9AF-4288BCEE9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0B54E122-B72B-4F32-B9AF-4288BCEE9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0B54E122-B72B-4F32-B9AF-4288BCEE9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0B54E122-B72B-4F32-B9AF-4288BCEE9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59576-1F67-4993-B0BD-14FDA642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1F459576-1F67-4993-B0BD-14FDA642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1F459576-1F67-4993-B0BD-14FDA642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1F459576-1F67-4993-B0BD-14FDA6429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C23D8-1595-4224-8AD8-53072DD02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7F4C23D8-1595-4224-8AD8-53072DD02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7F4C23D8-1595-4224-8AD8-53072DD02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7F4C23D8-1595-4224-8AD8-53072DD02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60676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90724"/>
            <a:ext cx="3962400" cy="228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" y="1990724"/>
            <a:ext cx="4760755" cy="228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" y="4466688"/>
            <a:ext cx="4716484" cy="2428875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533400" y="-76201"/>
            <a:ext cx="7734300" cy="2066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নিচের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লক্ষ্য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চিন্তা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66688"/>
            <a:ext cx="3962400" cy="22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0" y="10389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06" y="76200"/>
            <a:ext cx="3473291" cy="3352800"/>
          </a:xfrm>
          <a:prstGeom prst="flowChartMagneticDisk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96058" y="992831"/>
            <a:ext cx="2276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কর্মপত্র-০৩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7620000" y="76200"/>
            <a:ext cx="1447800" cy="3124200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5791200" y="76200"/>
            <a:ext cx="1508598" cy="3124200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923717"/>
            <a:ext cx="1814920" cy="1077218"/>
          </a:xfrm>
          <a:prstGeom prst="rect">
            <a:avLst/>
          </a:prstGeom>
          <a:noFill/>
          <a:ln w="38100">
            <a:solidFill>
              <a:srgbClr val="FFFF00">
                <a:alpha val="60000"/>
              </a:srgb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609600" y="3429000"/>
            <a:ext cx="7758520" cy="2209800"/>
          </a:xfrm>
          <a:prstGeom prst="horizont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হজের </a:t>
            </a:r>
            <a:r>
              <a:rPr lang="bn-BD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তাৎপর্য 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4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124200" y="152400"/>
            <a:ext cx="2514600" cy="685800"/>
          </a:xfrm>
          <a:prstGeom prst="wedgeRoundRectCallout">
            <a:avLst/>
          </a:prstGeom>
          <a:noFill/>
          <a:ln w="57150">
            <a:solidFill>
              <a:srgbClr val="FFFF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52400" y="1066800"/>
            <a:ext cx="8839200" cy="2667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*</a:t>
            </a:r>
            <a:r>
              <a:rPr lang="en-US" sz="3600" dirty="0" err="1" smtClean="0">
                <a:solidFill>
                  <a:schemeClr val="bg1"/>
                </a:solidFill>
              </a:rPr>
              <a:t>হজের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তাৎপর্যঃ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ইসলামের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পাঁচটি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স্তম্ভের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হজ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পঞ্চম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r>
              <a:rPr lang="en-US" sz="3600" dirty="0" err="1" smtClean="0">
                <a:solidFill>
                  <a:schemeClr val="bg1"/>
                </a:solidFill>
              </a:rPr>
              <a:t>সারাবিশ্বের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মুসলিম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জাতির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মহাসম্মেলন</a:t>
            </a:r>
            <a:r>
              <a:rPr lang="en-US" sz="3600" dirty="0" smtClean="0">
                <a:solidFill>
                  <a:schemeClr val="bg1"/>
                </a:solidFill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</a:rPr>
              <a:t>বিশ্বের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সকল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মুসলিম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এক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উম্মত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হজ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মৌসুমে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মক্কায়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এর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বাস্তব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প্রমাণ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পাওয়া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যায়</a:t>
            </a:r>
            <a:r>
              <a:rPr lang="en-US" sz="3600" dirty="0" smtClean="0">
                <a:solidFill>
                  <a:schemeClr val="bg1"/>
                </a:solidFill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</a:rPr>
              <a:t>হজের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মাধ্যমে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ভ্রাতৃত্ব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দৃঢ়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</a:rPr>
              <a:t>তাই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প্রত্যেক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মুসলমানদের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উচিত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যাদের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উপর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হজ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ফরয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তার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যেন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হজ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379" y="3938337"/>
            <a:ext cx="8839200" cy="2819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ফযিলতঃ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করীম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বলেন-যে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বায়তুল্লাহহ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যিয়ারতে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12435839" y="-2133600"/>
            <a:ext cx="1752600" cy="739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 flipH="1">
            <a:off x="13312139" y="-1752600"/>
            <a:ext cx="861060" cy="53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429000" y="0"/>
            <a:ext cx="2133600" cy="1295400"/>
          </a:xfrm>
          <a:prstGeom prst="flowChartMagneticDisk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4"/>
                </a:solidFill>
              </a:rPr>
              <a:t>মূল্যায়ন</a:t>
            </a:r>
            <a:endParaRPr lang="en-US" sz="6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10390"/>
            <a:ext cx="845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যিয়ারত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তাওয়াফ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সাঈ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উমরাহ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দূরীভূত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i.পাপ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(ক)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 (খ)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 (গ) ii ও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(ঘ)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i,ii,iii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838200" y="1905000"/>
            <a:ext cx="3810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048000" y="5662534"/>
            <a:ext cx="457200" cy="533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829455" y="3429000"/>
            <a:ext cx="457200" cy="533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2115800" y="2667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algn="just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 সাহেব হজ করতে গেলেন কিন্তু ৯ই জিলহজ তারিখে আরাফাতের ময়দানে অবস্থান গ্রহন করতে পারলেন না তারপর সুস্থ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পরে হজের বাকি কাজ গুলো সমাধা করে বাড়ি ফিরে এলেন।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তাওয়াফে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কুদুম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76199"/>
            <a:ext cx="3048001" cy="2057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181569"/>
            <a:ext cx="262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3810000" y="1295400"/>
            <a:ext cx="5257800" cy="5105400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4572000" y="280654"/>
            <a:ext cx="3124200" cy="129912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76600" y="565028"/>
            <a:ext cx="5627983" cy="4585433"/>
            <a:chOff x="3600450" y="565028"/>
            <a:chExt cx="4696068" cy="4585433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3600450" y="565028"/>
              <a:ext cx="4000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045527" y="2011140"/>
              <a:ext cx="4250991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আব্দুল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হালিম</a:t>
              </a:r>
              <a:endPara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 </a:t>
              </a:r>
              <a:endPara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কাহালু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কাহালু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বগুড়া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০১৭৩৮১৬২৫৯৩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2400"/>
            <a:ext cx="358140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0"/>
            <a:ext cx="3510898" cy="186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0" y="1905000"/>
            <a:ext cx="9010650" cy="4933950"/>
            <a:chOff x="57150" y="1905000"/>
            <a:chExt cx="9010650" cy="49339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924050"/>
              <a:ext cx="3048000" cy="485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905000"/>
              <a:ext cx="3048000" cy="4933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" y="1924050"/>
              <a:ext cx="2762250" cy="485775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98" y="-104775"/>
            <a:ext cx="2813702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743200" y="76200"/>
            <a:ext cx="3352800" cy="2514600"/>
          </a:xfrm>
          <a:prstGeom prst="can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800100" y="2743200"/>
            <a:ext cx="7239000" cy="30480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১২/১২/১৩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198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 শরিফ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724400" cy="4876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47800" y="76200"/>
            <a:ext cx="6172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990600"/>
            <a:ext cx="3962401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1" y="5999408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মারওয়া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0668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2286000" y="2209800"/>
            <a:ext cx="3962400" cy="4114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/>
              <a:t>হজ্ব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4734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838200" y="3024981"/>
            <a:ext cx="7772400" cy="30480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09600"/>
            <a:ext cx="3200400" cy="135636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24981"/>
            <a:ext cx="8153400" cy="3154363"/>
          </a:xfrm>
        </p:spPr>
        <p:txBody>
          <a:bodyPr>
            <a:normAutofit/>
          </a:bodyPr>
          <a:lstStyle/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 কি তা বলতে পারবে ।</a:t>
            </a:r>
          </a:p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ওয়াজিব ব্যাখ্যা করতে পারবে।</a:t>
            </a:r>
          </a:p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1258" y="2056075"/>
            <a:ext cx="382348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12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724400" cy="48768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1676400" y="0"/>
            <a:ext cx="5715000" cy="9144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990600"/>
            <a:ext cx="3962401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6127521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601980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সাফা-মারওয়া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152400"/>
            <a:ext cx="40386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কর্মপত্র-০১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0" y="152400"/>
            <a:ext cx="2209800" cy="8382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০৩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057400" y="1600200"/>
            <a:ext cx="5486400" cy="5105400"/>
          </a:xfrm>
          <a:prstGeom prst="can">
            <a:avLst>
              <a:gd name="adj" fmla="val 37599"/>
            </a:avLst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হজ্বের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2971800" y="0"/>
            <a:ext cx="2743200" cy="1752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সমাধান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304800" y="1371600"/>
            <a:ext cx="8763000" cy="3886200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‘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দিনসমূহে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নৈকট্য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কাবাঘর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স্থানসমূহে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62000" y="5029200"/>
            <a:ext cx="8305800" cy="1676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মিনা,আরাফা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মুয্দালিফায়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(স)-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মোতাবেক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অন্তর্ভক্ত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9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562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Corbel</vt:lpstr>
      <vt:lpstr>Garamond</vt:lpstr>
      <vt:lpstr>NikoshBAN</vt:lpstr>
      <vt:lpstr>Wingdings 3</vt:lpstr>
      <vt:lpstr>Office Theme</vt:lpstr>
      <vt:lpstr>Basis</vt:lpstr>
      <vt:lpstr>Slice</vt:lpstr>
      <vt:lpstr>Ion</vt:lpstr>
      <vt:lpstr>Ion Boardroom</vt:lpstr>
      <vt:lpstr>Wisp</vt:lpstr>
      <vt:lpstr>Organic</vt:lpstr>
      <vt:lpstr>Parallax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M.A Halim</cp:lastModifiedBy>
  <cp:revision>197</cp:revision>
  <dcterms:created xsi:type="dcterms:W3CDTF">2006-08-16T00:00:00Z</dcterms:created>
  <dcterms:modified xsi:type="dcterms:W3CDTF">2013-12-17T18:22:58Z</dcterms:modified>
</cp:coreProperties>
</file>